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B3730-7445-471A-9903-8CE9E9AA26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B08B41-5298-4DC9-B0E1-42B3D1CCE7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FD5393-238D-4A6D-AC0A-B2F37E29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BFAB-7298-4DDE-9529-8B5372C33E61}" type="datetimeFigureOut">
              <a:rPr lang="nl-NL" smtClean="0"/>
              <a:t>7-8-2021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D92596-9FA7-4328-8463-8F68948E5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AFE86E0-F058-40BC-A46A-C46297451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09E2-11A6-4BD7-AA45-8E0205689D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198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5094E-336C-4F1F-AD5F-E02800D8C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9E03122-5EFE-49BC-B284-D5F594175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7F67B0-26CF-41C6-BEDE-372C1F56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BFAB-7298-4DDE-9529-8B5372C33E61}" type="datetimeFigureOut">
              <a:rPr lang="nl-NL" smtClean="0"/>
              <a:t>7-8-2021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30E1A4-07C2-4E19-8728-F859787A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0B5161-0A4C-4D44-83DC-9FE946BFF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09E2-11A6-4BD7-AA45-8E0205689D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033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A6055F7-8F0A-47EC-BA4D-0D0A446680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6D99FEA-4A8A-4F6C-973D-375F70B23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AEFEE4-C712-4D87-95B8-4D536EF73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BFAB-7298-4DDE-9529-8B5372C33E61}" type="datetimeFigureOut">
              <a:rPr lang="nl-NL" smtClean="0"/>
              <a:t>7-8-2021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666615-3479-43AC-BC49-0A307E363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B24851E-70EF-4877-8E96-23853665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09E2-11A6-4BD7-AA45-8E0205689D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3206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7BA05C-D7BF-4DFB-A98A-06845A0CC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F3EC3D-AF5B-45F3-8DDF-9064C3278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352C3C-E560-4608-A682-AB14FB267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BFAB-7298-4DDE-9529-8B5372C33E61}" type="datetimeFigureOut">
              <a:rPr lang="nl-NL" smtClean="0"/>
              <a:t>7-8-2021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C591D6-52F4-4647-BD83-1FE2685BF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D8C81C-0404-409B-AB21-5656B7B09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09E2-11A6-4BD7-AA45-8E0205689D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223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D5F207-775C-4610-83B1-24B801E64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92D696-78A4-48FF-B7EB-3240EB2FD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08F60A-2A6C-42D5-9DD6-E9788C54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BFAB-7298-4DDE-9529-8B5372C33E61}" type="datetimeFigureOut">
              <a:rPr lang="nl-NL" smtClean="0"/>
              <a:t>7-8-2021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E391D9-F8DC-4F59-8667-1D9405AD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ED681E-01DA-44C2-9E51-79ACCFDC1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09E2-11A6-4BD7-AA45-8E0205689D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711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995AC9-B8BA-4A9C-801A-ED1080381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33EA7D-D3C8-482B-BA9A-9553DB79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927DF60-302D-4F7E-BE9C-F2B1C3186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1770F8E-7CAC-408D-A3E1-17CDD2E05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BFAB-7298-4DDE-9529-8B5372C33E61}" type="datetimeFigureOut">
              <a:rPr lang="nl-NL" smtClean="0"/>
              <a:t>7-8-2021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88410CB-1211-43FD-B932-292246A43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6B47BF-50C6-44A8-B638-B91273588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09E2-11A6-4BD7-AA45-8E0205689D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46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98CBD-E911-4A05-952A-F21BC3311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1909A0B-0676-4D48-8E8C-BE6F29AFA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8DEE782-BAE2-4E4A-8277-ED5550D3B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B2C0878-254A-4947-B568-274D381F27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4FBEDC7-5101-4109-A876-8D7D34B9EB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059487D-1D4F-4F16-8906-D3E22686B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BFAB-7298-4DDE-9529-8B5372C33E61}" type="datetimeFigureOut">
              <a:rPr lang="nl-NL" smtClean="0"/>
              <a:t>7-8-2021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E24CD86-8E8E-4A98-BAC2-7CA0E207D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BC88C7A-E0E4-482A-95E6-C3E06D4B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09E2-11A6-4BD7-AA45-8E0205689D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991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E4FB31-FDC5-4937-8A0A-6A8A5FB3C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9E017A2-75EF-431B-8837-1C4EB9F57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BFAB-7298-4DDE-9529-8B5372C33E61}" type="datetimeFigureOut">
              <a:rPr lang="nl-NL" smtClean="0"/>
              <a:t>7-8-2021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BC284E9-96BF-4A74-A4AC-D7C595EC3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AEBBDD1-A7E5-414F-A9E6-0F6252FC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09E2-11A6-4BD7-AA45-8E0205689D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911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F1AA8D0-49A1-4B48-A483-59FB66F70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BFAB-7298-4DDE-9529-8B5372C33E61}" type="datetimeFigureOut">
              <a:rPr lang="nl-NL" smtClean="0"/>
              <a:t>7-8-2021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7BBEAF1-BD50-4E53-8719-0DDAF8EC7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8E78D56-40DA-4AFF-BAB0-C1873E80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09E2-11A6-4BD7-AA45-8E0205689D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570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98F803-C816-4B98-BD55-F0D93EAD0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934C0-7057-4FAC-878C-7AF796530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D7E4477-21B8-41E7-AE19-6BB95E6380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554A18-F7D4-4CF1-842B-69B91CE12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BFAB-7298-4DDE-9529-8B5372C33E61}" type="datetimeFigureOut">
              <a:rPr lang="nl-NL" smtClean="0"/>
              <a:t>7-8-2021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38ED163-4AEB-4037-A3D9-413E8FC4E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CFEF26A-2265-4BD0-9FFB-5447B4E59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09E2-11A6-4BD7-AA45-8E0205689D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676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746DB7-34A8-4D42-9931-B546AF48B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B898919-45DB-4E43-9649-6C1E0ED9A4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D4FBD1-292D-4E9D-ADCA-422E759A4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EA01FE0-6224-43AE-A1CD-764AB5913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BFAB-7298-4DDE-9529-8B5372C33E61}" type="datetimeFigureOut">
              <a:rPr lang="nl-NL" smtClean="0"/>
              <a:t>7-8-2021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BAA879-6727-4D21-B5F3-7026DD2A4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C9D4A36-D5F7-42C5-910F-E8A3F6F1D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09E2-11A6-4BD7-AA45-8E0205689D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57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8E6DE16-CEBE-434A-A0A6-29CEA3EFC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4E7C281-76C6-4E6B-80D9-B21FD3B3B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502BC7-DF65-4E52-99D2-CAA210079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8BFAB-7298-4DDE-9529-8B5372C33E61}" type="datetimeFigureOut">
              <a:rPr lang="nl-NL" smtClean="0"/>
              <a:t>7-8-2021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4308C9-46F1-414A-B8B5-64BD85C345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3958D5-006D-4CA8-8416-2477E8B69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809E2-11A6-4BD7-AA45-8E0205689D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909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7xOQQQ__KU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D5430C-61AB-4E03-BF0F-8839C713F5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COLLECTE ZONDAG 22 AUGUSTUS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8968145-D34F-4775-A993-6AF6CDF91D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sz="6000" dirty="0"/>
              <a:t>BESTEMD VOOR MERCY SHIPS</a:t>
            </a:r>
          </a:p>
        </p:txBody>
      </p:sp>
    </p:spTree>
    <p:extLst>
      <p:ext uri="{BB962C8B-B14F-4D97-AF65-F5344CB8AC3E}">
        <p14:creationId xmlns:p14="http://schemas.microsoft.com/office/powerpoint/2010/main" val="4114398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7593A8-35C9-4CED-88E9-9E4B8A2D9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AE51D544-DA62-4A4E-9812-F3B70E3A36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7237" y="-172157"/>
            <a:ext cx="5156791" cy="7298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0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42C2A-F808-4C41-BC4D-499357A00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Onlinemedia 3" title="Het verhaal van Mercy Ships">
            <a:hlinkClick r:id="" action="ppaction://media"/>
            <a:extLst>
              <a:ext uri="{FF2B5EF4-FFF2-40B4-BE49-F238E27FC236}">
                <a16:creationId xmlns:a16="http://schemas.microsoft.com/office/drawing/2014/main" id="{D28ABC50-0D2F-44AF-A79D-2D46A588065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30946"/>
            <a:ext cx="12192000" cy="688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57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Breedbeeld</PresentationFormat>
  <Paragraphs>2</Paragraphs>
  <Slides>3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COLLECTE ZONDAG 22 AUGUSTUS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COLLECTE ZONDAG 22 AUGUSTUS</dc:title>
  <dc:creator>harmpje passies-bultman</dc:creator>
  <cp:lastModifiedBy>Hans van de Belt</cp:lastModifiedBy>
  <cp:revision>1</cp:revision>
  <dcterms:created xsi:type="dcterms:W3CDTF">2021-08-06T09:09:54Z</dcterms:created>
  <dcterms:modified xsi:type="dcterms:W3CDTF">2021-08-07T17:49:17Z</dcterms:modified>
</cp:coreProperties>
</file>